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52" r:id="rId1"/>
  </p:sldMasterIdLst>
  <p:sldIdLst>
    <p:sldId id="256"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4" d="100"/>
          <a:sy n="84" d="100"/>
        </p:scale>
        <p:origin x="581" y="8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5923F103-BC34-4FE4-A40E-EDDEECFDA5D0}" type="datetimeFigureOut">
              <a:rPr lang="en-US" smtClean="0"/>
              <a:pPr/>
              <a:t>7/5/2019</a:t>
            </a:fld>
            <a:endParaRPr lang="en-US" dirty="0"/>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r>
              <a:rPr lang="en-US" dirty="0" smtClean="0"/>
              <a:t>
              </a:t>
            </a:r>
            <a:endParaRPr lang="en-US" dirty="0"/>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950748174"/>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3086D93-FCAC-47E0-A2EE-787E62CA814C}" type="datetimeFigureOut">
              <a:rPr lang="en-US" smtClean="0"/>
              <a:t>7/5/2019</a:t>
            </a:fld>
            <a:endParaRPr lang="en-US" dirty="0"/>
          </a:p>
        </p:txBody>
      </p:sp>
      <p:sp>
        <p:nvSpPr>
          <p:cNvPr id="5" name="Footer Placeholder 4"/>
          <p:cNvSpPr>
            <a:spLocks noGrp="1"/>
          </p:cNvSpPr>
          <p:nvPr>
            <p:ph type="ftr" sz="quarter" idx="11"/>
          </p:nvPr>
        </p:nvSpPr>
        <p:spPr/>
        <p:txBody>
          <a:bodyPr/>
          <a:lstStyle/>
          <a:p>
            <a:r>
              <a:rPr lang="en-US" dirty="0" smtClean="0"/>
              <a:t>
              </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7371873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CDA879A6-0FD0-4734-A311-86BFCA472E6E}" type="datetimeFigureOut">
              <a:rPr lang="en-US" smtClean="0"/>
              <a:t>7/5/2019</a:t>
            </a:fld>
            <a:endParaRPr lang="en-US" dirty="0"/>
          </a:p>
        </p:txBody>
      </p:sp>
      <p:sp>
        <p:nvSpPr>
          <p:cNvPr id="5" name="Footer Placeholder 4"/>
          <p:cNvSpPr>
            <a:spLocks noGrp="1"/>
          </p:cNvSpPr>
          <p:nvPr>
            <p:ph type="ftr" sz="quarter" idx="11"/>
          </p:nvPr>
        </p:nvSpPr>
        <p:spPr>
          <a:xfrm>
            <a:off x="774923" y="5951811"/>
            <a:ext cx="7896279" cy="365125"/>
          </a:xfrm>
        </p:spPr>
        <p:txBody>
          <a:bodyPr/>
          <a:lstStyle/>
          <a:p>
            <a:r>
              <a:rPr lang="en-US" dirty="0" smtClean="0"/>
              <a:t>
              </a:t>
            </a:r>
            <a:endParaRPr lang="en-US" dirty="0"/>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173238304"/>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9C9CA7B-DFD4-44B5-8C60-D14B8CD1FB59}" type="datetimeFigureOut">
              <a:rPr lang="en-US" smtClean="0"/>
              <a:t>7/5/2019</a:t>
            </a:fld>
            <a:endParaRPr lang="en-US" dirty="0"/>
          </a:p>
        </p:txBody>
      </p:sp>
      <p:sp>
        <p:nvSpPr>
          <p:cNvPr id="5" name="Footer Placeholder 4"/>
          <p:cNvSpPr>
            <a:spLocks noGrp="1"/>
          </p:cNvSpPr>
          <p:nvPr>
            <p:ph type="ftr" sz="quarter" idx="11"/>
          </p:nvPr>
        </p:nvSpPr>
        <p:spPr/>
        <p:txBody>
          <a:bodyPr/>
          <a:lstStyle/>
          <a:p>
            <a:r>
              <a:rPr lang="en-US" dirty="0" smtClean="0"/>
              <a:t>
              </a:t>
            </a:r>
            <a:endParaRPr lang="en-US" dirty="0"/>
          </a:p>
        </p:txBody>
      </p:sp>
      <p:sp>
        <p:nvSpPr>
          <p:cNvPr id="6" name="Slide Number Placeholder 5"/>
          <p:cNvSpPr>
            <a:spLocks noGrp="1"/>
          </p:cNvSpPr>
          <p:nvPr>
            <p:ph type="sldNum" sz="quarter" idx="12"/>
          </p:nvPr>
        </p:nvSpPr>
        <p:spPr>
          <a:xfrm>
            <a:off x="10558300" y="5956137"/>
            <a:ext cx="1052508"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6467189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F34E6425-0181-43F2-84FC-787E803FD2F8}" type="datetimeFigureOut">
              <a:rPr lang="en-US" smtClean="0"/>
              <a:t>7/5/2019</a:t>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r>
              <a:rPr lang="en-US" dirty="0" smtClean="0"/>
              <a:t>
              </a:t>
            </a:r>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790966854"/>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3BDB8791-F1B0-41E7-B7FD-A781E65C4266}" type="datetimeFigureOut">
              <a:rPr lang="en-US" smtClean="0"/>
              <a:t>7/5/2019</a:t>
            </a:fld>
            <a:endParaRPr lang="en-US" dirty="0"/>
          </a:p>
        </p:txBody>
      </p:sp>
      <p:sp>
        <p:nvSpPr>
          <p:cNvPr id="6" name="Footer Placeholder 5"/>
          <p:cNvSpPr>
            <a:spLocks noGrp="1"/>
          </p:cNvSpPr>
          <p:nvPr>
            <p:ph type="ftr" sz="quarter" idx="11"/>
          </p:nvPr>
        </p:nvSpPr>
        <p:spPr/>
        <p:txBody>
          <a:bodyPr/>
          <a:lstStyle/>
          <a:p>
            <a:r>
              <a:rPr lang="en-US" dirty="0" smtClean="0"/>
              <a:t>
              </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8927033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5FDD63B2-E120-4ED8-B27B-C685F510A5FE}" type="datetimeFigureOut">
              <a:rPr lang="en-US" smtClean="0"/>
              <a:t>7/5/2019</a:t>
            </a:fld>
            <a:endParaRPr lang="en-US" dirty="0"/>
          </a:p>
        </p:txBody>
      </p:sp>
      <p:sp>
        <p:nvSpPr>
          <p:cNvPr id="8" name="Footer Placeholder 7"/>
          <p:cNvSpPr>
            <a:spLocks noGrp="1"/>
          </p:cNvSpPr>
          <p:nvPr>
            <p:ph type="ftr" sz="quarter" idx="11"/>
          </p:nvPr>
        </p:nvSpPr>
        <p:spPr/>
        <p:txBody>
          <a:bodyPr/>
          <a:lstStyle/>
          <a:p>
            <a:r>
              <a:rPr lang="en-US" dirty="0" smtClean="0"/>
              <a:t>
              </a:t>
            </a:r>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1298810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7AA18ACC-A947-437B-A130-35BD54FDF1E9}" type="datetimeFigureOut">
              <a:rPr lang="en-US" smtClean="0"/>
              <a:t>7/5/2019</a:t>
            </a:fld>
            <a:endParaRPr lang="en-US" dirty="0"/>
          </a:p>
        </p:txBody>
      </p:sp>
      <p:sp>
        <p:nvSpPr>
          <p:cNvPr id="4" name="Footer Placeholder 3"/>
          <p:cNvSpPr>
            <a:spLocks noGrp="1"/>
          </p:cNvSpPr>
          <p:nvPr>
            <p:ph type="ftr" sz="quarter" idx="11"/>
          </p:nvPr>
        </p:nvSpPr>
        <p:spPr/>
        <p:txBody>
          <a:bodyPr/>
          <a:lstStyle/>
          <a:p>
            <a:r>
              <a:rPr lang="en-US" dirty="0" smtClean="0"/>
              <a:t>
              </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5733853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C8D7E02-BCB8-4D50-A234-369438C08659}" type="datetimeFigureOut">
              <a:rPr lang="en-US" smtClean="0"/>
              <a:t>7/5/2019</a:t>
            </a:fld>
            <a:endParaRPr lang="en-US" dirty="0"/>
          </a:p>
        </p:txBody>
      </p:sp>
      <p:sp>
        <p:nvSpPr>
          <p:cNvPr id="3" name="Footer Placeholder 2"/>
          <p:cNvSpPr>
            <a:spLocks noGrp="1"/>
          </p:cNvSpPr>
          <p:nvPr>
            <p:ph type="ftr" sz="quarter" idx="11"/>
          </p:nvPr>
        </p:nvSpPr>
        <p:spPr/>
        <p:txBody>
          <a:bodyPr/>
          <a:lstStyle/>
          <a:p>
            <a:r>
              <a:rPr lang="en-US" dirty="0" smtClean="0"/>
              <a:t>
              </a:t>
            </a:r>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613736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76E86A4C-8E40-4F87-A4F0-01A0687C5742}" type="datetimeFigureOut">
              <a:rPr lang="en-US" smtClean="0"/>
              <a:t>7/5/2019</a:t>
            </a:fld>
            <a:endParaRPr lang="en-US" dirty="0"/>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r>
              <a:rPr lang="en-US" dirty="0" smtClean="0"/>
              <a:t>
              </a:t>
            </a:r>
            <a:endParaRPr lang="en-US" dirty="0"/>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0970441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smtClean="0"/>
              <a:t>Click icon to add picture</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35E72C73-2D91-4E12-BA25-F0AA0C03599B}" type="datetimeFigureOut">
              <a:rPr lang="en-US" smtClean="0"/>
              <a:t>7/5/2019</a:t>
            </a:fld>
            <a:endParaRPr lang="en-US" dirty="0"/>
          </a:p>
        </p:txBody>
      </p:sp>
      <p:sp>
        <p:nvSpPr>
          <p:cNvPr id="6" name="Footer Placeholder 5"/>
          <p:cNvSpPr>
            <a:spLocks noGrp="1"/>
          </p:cNvSpPr>
          <p:nvPr>
            <p:ph type="ftr" sz="quarter" idx="11"/>
          </p:nvPr>
        </p:nvSpPr>
        <p:spPr/>
        <p:txBody>
          <a:bodyPr/>
          <a:lstStyle/>
          <a:p>
            <a:r>
              <a:rPr lang="en-US" dirty="0" smtClean="0"/>
              <a:t>
              </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9993406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2BE451C3-0FF4-47C4-B829-773ADF60F88C}" type="datetimeFigureOut">
              <a:rPr lang="en-US" smtClean="0"/>
              <a:t>7/5/2019</a:t>
            </a:fld>
            <a:endParaRPr lang="en-US" dirty="0"/>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r>
              <a:rPr lang="en-US" dirty="0" smtClean="0"/>
              <a:t>
              </a:t>
            </a:r>
            <a:endParaRPr lang="en-US" dirty="0"/>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D57F1E4F-1CFF-5643-939E-217C01CDF565}" type="slidenum">
              <a:rPr lang="en-US" smtClean="0"/>
              <a:pPr/>
              <a:t>‹#›</a:t>
            </a:fld>
            <a:endParaRPr lang="en-US" dirty="0"/>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745970143"/>
      </p:ext>
    </p:extLst>
  </p:cSld>
  <p:clrMap bg1="lt1" tx1="dk1" bg2="lt2" tx2="dk2" accent1="accent1" accent2="accent2" accent3="accent3" accent4="accent4" accent5="accent5" accent6="accent6" hlink="hlink" folHlink="folHlink"/>
  <p:sldLayoutIdLst>
    <p:sldLayoutId id="2147483853" r:id="rId1"/>
    <p:sldLayoutId id="2147483854" r:id="rId2"/>
    <p:sldLayoutId id="2147483855" r:id="rId3"/>
    <p:sldLayoutId id="2147483856" r:id="rId4"/>
    <p:sldLayoutId id="2147483857" r:id="rId5"/>
    <p:sldLayoutId id="2147483858" r:id="rId6"/>
    <p:sldLayoutId id="2147483859" r:id="rId7"/>
    <p:sldLayoutId id="2147483860" r:id="rId8"/>
    <p:sldLayoutId id="2147483861" r:id="rId9"/>
    <p:sldLayoutId id="2147483862" r:id="rId10"/>
    <p:sldLayoutId id="2147483863" r:id="rId11"/>
  </p:sldLayoutIdLst>
  <p:hf sldNum="0" hdr="0" ftr="0" dt="0"/>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81191" y="1020431"/>
            <a:ext cx="11260289" cy="1475013"/>
          </a:xfrm>
        </p:spPr>
        <p:txBody>
          <a:bodyPr>
            <a:normAutofit/>
          </a:bodyPr>
          <a:lstStyle/>
          <a:p>
            <a:r>
              <a:rPr lang="en-IN" sz="4800" dirty="0" smtClean="0"/>
              <a:t>Internship presentation </a:t>
            </a:r>
            <a:endParaRPr lang="en-IN" sz="4800" dirty="0"/>
          </a:p>
        </p:txBody>
      </p:sp>
      <p:sp>
        <p:nvSpPr>
          <p:cNvPr id="4" name="TextBox 3"/>
          <p:cNvSpPr txBox="1"/>
          <p:nvPr/>
        </p:nvSpPr>
        <p:spPr>
          <a:xfrm>
            <a:off x="8284464" y="5358384"/>
            <a:ext cx="3236976" cy="646331"/>
          </a:xfrm>
          <a:prstGeom prst="rect">
            <a:avLst/>
          </a:prstGeom>
          <a:noFill/>
        </p:spPr>
        <p:txBody>
          <a:bodyPr wrap="square" rtlCol="0">
            <a:spAutoFit/>
          </a:bodyPr>
          <a:lstStyle/>
          <a:p>
            <a:r>
              <a:rPr lang="en-IN" sz="3600" dirty="0" smtClean="0">
                <a:solidFill>
                  <a:schemeClr val="bg1"/>
                </a:solidFill>
              </a:rPr>
              <a:t>Kushagra</a:t>
            </a:r>
            <a:r>
              <a:rPr lang="en-IN" sz="3600" dirty="0" smtClean="0">
                <a:solidFill>
                  <a:schemeClr val="bg1"/>
                </a:solidFill>
              </a:rPr>
              <a:t> Gupta </a:t>
            </a:r>
            <a:endParaRPr lang="en-IN" sz="3600" dirty="0">
              <a:solidFill>
                <a:schemeClr val="bg1"/>
              </a:solidFill>
            </a:endParaRPr>
          </a:p>
        </p:txBody>
      </p:sp>
    </p:spTree>
    <p:extLst>
      <p:ext uri="{BB962C8B-B14F-4D97-AF65-F5344CB8AC3E}">
        <p14:creationId xmlns:p14="http://schemas.microsoft.com/office/powerpoint/2010/main" val="33520385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rcRect l="5361" t="3011" r="13237"/>
          <a:stretch/>
        </p:blipFill>
        <p:spPr>
          <a:xfrm>
            <a:off x="139891" y="626809"/>
            <a:ext cx="3060510" cy="3103944"/>
          </a:xfrm>
          <a:prstGeom prst="rect">
            <a:avLst/>
          </a:prstGeom>
          <a:ln>
            <a:noFill/>
          </a:ln>
        </p:spPr>
      </p:pic>
      <p:pic>
        <p:nvPicPr>
          <p:cNvPr id="3" name="Picture 2"/>
          <p:cNvPicPr/>
          <p:nvPr/>
        </p:nvPicPr>
        <p:blipFill>
          <a:blip r:embed="rId3"/>
          <a:stretch>
            <a:fillRect/>
          </a:stretch>
        </p:blipFill>
        <p:spPr bwMode="auto">
          <a:xfrm>
            <a:off x="820388" y="3591306"/>
            <a:ext cx="2480595" cy="2992374"/>
          </a:xfrm>
          <a:prstGeom prst="rect">
            <a:avLst/>
          </a:prstGeom>
        </p:spPr>
      </p:pic>
      <p:pic>
        <p:nvPicPr>
          <p:cNvPr id="4" name="Picture 3"/>
          <p:cNvPicPr/>
          <p:nvPr/>
        </p:nvPicPr>
        <p:blipFill>
          <a:blip r:embed="rId4"/>
          <a:stretch/>
        </p:blipFill>
        <p:spPr>
          <a:xfrm>
            <a:off x="4347654" y="1707515"/>
            <a:ext cx="7091490" cy="3767582"/>
          </a:xfrm>
          <a:prstGeom prst="rect">
            <a:avLst/>
          </a:prstGeom>
          <a:ln>
            <a:noFill/>
          </a:ln>
        </p:spPr>
      </p:pic>
    </p:spTree>
    <p:extLst>
      <p:ext uri="{BB962C8B-B14F-4D97-AF65-F5344CB8AC3E}">
        <p14:creationId xmlns:p14="http://schemas.microsoft.com/office/powerpoint/2010/main" val="13409053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826008" y="1053560"/>
            <a:ext cx="10375392" cy="1477328"/>
          </a:xfrm>
          <a:prstGeom prst="rect">
            <a:avLst/>
          </a:prstGeom>
        </p:spPr>
        <p:txBody>
          <a:bodyPr wrap="square">
            <a:spAutoFit/>
          </a:bodyPr>
          <a:lstStyle/>
          <a:p>
            <a:pPr marL="342900" indent="-342900">
              <a:buClr>
                <a:schemeClr val="accent2"/>
              </a:buClr>
              <a:buFont typeface="Wingdings" panose="05000000000000000000" pitchFamily="2" charset="2"/>
              <a:buChar char="§"/>
            </a:pPr>
            <a:r>
              <a:rPr lang="en-US" sz="2400" dirty="0"/>
              <a:t>Started exploring WordPress and learnt installing various pre-built themes. Used a preformatted theme to design a news article site. </a:t>
            </a:r>
          </a:p>
          <a:p>
            <a:r>
              <a:rPr lang="en-US" sz="2400" dirty="0"/>
              <a:t> </a:t>
            </a:r>
          </a:p>
          <a:p>
            <a:endParaRPr lang="en-US" dirty="0"/>
          </a:p>
        </p:txBody>
      </p:sp>
      <p:pic>
        <p:nvPicPr>
          <p:cNvPr id="6" name="Picture 5"/>
          <p:cNvPicPr/>
          <p:nvPr/>
        </p:nvPicPr>
        <p:blipFill>
          <a:blip r:embed="rId2"/>
          <a:srcRect r="111" b="32853"/>
          <a:stretch/>
        </p:blipFill>
        <p:spPr>
          <a:xfrm>
            <a:off x="2075688" y="2594896"/>
            <a:ext cx="8074152" cy="2443448"/>
          </a:xfrm>
          <a:prstGeom prst="rect">
            <a:avLst/>
          </a:prstGeom>
          <a:ln>
            <a:noFill/>
          </a:ln>
        </p:spPr>
      </p:pic>
    </p:spTree>
    <p:extLst>
      <p:ext uri="{BB962C8B-B14F-4D97-AF65-F5344CB8AC3E}">
        <p14:creationId xmlns:p14="http://schemas.microsoft.com/office/powerpoint/2010/main" val="17071251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1191" y="619860"/>
            <a:ext cx="11029616" cy="1013800"/>
          </a:xfrm>
        </p:spPr>
        <p:txBody>
          <a:bodyPr>
            <a:normAutofit/>
          </a:bodyPr>
          <a:lstStyle/>
          <a:p>
            <a:r>
              <a:rPr lang="en-IN" sz="5400" dirty="0" smtClean="0"/>
              <a:t>                      Week 5</a:t>
            </a:r>
            <a:endParaRPr lang="en-IN" sz="5400" dirty="0"/>
          </a:p>
        </p:txBody>
      </p:sp>
      <p:sp>
        <p:nvSpPr>
          <p:cNvPr id="3" name="Content Placeholder 2"/>
          <p:cNvSpPr>
            <a:spLocks noGrp="1"/>
          </p:cNvSpPr>
          <p:nvPr>
            <p:ph idx="1"/>
          </p:nvPr>
        </p:nvSpPr>
        <p:spPr>
          <a:xfrm>
            <a:off x="359665" y="1764793"/>
            <a:ext cx="11618975" cy="2350008"/>
          </a:xfrm>
        </p:spPr>
        <p:txBody>
          <a:bodyPr>
            <a:noAutofit/>
          </a:bodyPr>
          <a:lstStyle/>
          <a:p>
            <a:r>
              <a:rPr lang="en-US" sz="2400" dirty="0"/>
              <a:t>Started with JavaScript from MDN and the Net Ninja JS for Beginners </a:t>
            </a:r>
            <a:r>
              <a:rPr lang="en-US" sz="2400" dirty="0" smtClean="0"/>
              <a:t>course</a:t>
            </a:r>
            <a:endParaRPr lang="en-IN" sz="2400" dirty="0"/>
          </a:p>
          <a:p>
            <a:r>
              <a:rPr lang="en-IN" sz="2400" dirty="0" smtClean="0"/>
              <a:t>Designed a JS based quiz </a:t>
            </a:r>
            <a:r>
              <a:rPr lang="en-IN" sz="2400" dirty="0"/>
              <a:t>which calculates your score on the basis of your answers upon hitting ‘submit’ button. Also animated the display of the score. Also formatted it using Bootstrap 4.</a:t>
            </a:r>
          </a:p>
          <a:p>
            <a:endParaRPr lang="en-IN" sz="2400" dirty="0"/>
          </a:p>
        </p:txBody>
      </p:sp>
      <p:pic>
        <p:nvPicPr>
          <p:cNvPr id="4" name="Picture 3"/>
          <p:cNvPicPr/>
          <p:nvPr/>
        </p:nvPicPr>
        <p:blipFill>
          <a:blip r:embed="rId2"/>
          <a:stretch/>
        </p:blipFill>
        <p:spPr>
          <a:xfrm>
            <a:off x="2734499" y="3418053"/>
            <a:ext cx="6811837" cy="3222650"/>
          </a:xfrm>
          <a:prstGeom prst="rect">
            <a:avLst/>
          </a:prstGeom>
          <a:ln>
            <a:noFill/>
          </a:ln>
        </p:spPr>
      </p:pic>
    </p:spTree>
    <p:extLst>
      <p:ext uri="{BB962C8B-B14F-4D97-AF65-F5344CB8AC3E}">
        <p14:creationId xmlns:p14="http://schemas.microsoft.com/office/powerpoint/2010/main" val="11544983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06552" y="925544"/>
            <a:ext cx="10768584" cy="1477328"/>
          </a:xfrm>
          <a:prstGeom prst="rect">
            <a:avLst/>
          </a:prstGeom>
        </p:spPr>
        <p:txBody>
          <a:bodyPr wrap="square">
            <a:spAutoFit/>
          </a:bodyPr>
          <a:lstStyle/>
          <a:p>
            <a:pPr marL="285750" indent="-285750">
              <a:buClr>
                <a:schemeClr val="accent2"/>
              </a:buClr>
              <a:buFont typeface="Wingdings" panose="05000000000000000000" pitchFamily="2" charset="2"/>
              <a:buChar char="§"/>
            </a:pPr>
            <a:r>
              <a:rPr lang="en-US" sz="2400" dirty="0"/>
              <a:t>Designed a ‘To-Do list’ which offers addition and deletion of items and also allows to search events in the list. This ‘To-do list’ is built using JavaScript and has been formatted using bootstrap. </a:t>
            </a:r>
          </a:p>
          <a:p>
            <a:pPr marL="285750" indent="-285750">
              <a:buFont typeface="Wingdings" panose="05000000000000000000" pitchFamily="2" charset="2"/>
              <a:buChar char="§"/>
            </a:pPr>
            <a:endParaRPr lang="en-US" dirty="0"/>
          </a:p>
        </p:txBody>
      </p:sp>
      <p:pic>
        <p:nvPicPr>
          <p:cNvPr id="6" name="Picture 5"/>
          <p:cNvPicPr/>
          <p:nvPr/>
        </p:nvPicPr>
        <p:blipFill>
          <a:blip r:embed="rId2"/>
          <a:stretch/>
        </p:blipFill>
        <p:spPr>
          <a:xfrm>
            <a:off x="2844228" y="2469324"/>
            <a:ext cx="6851015" cy="3894455"/>
          </a:xfrm>
          <a:prstGeom prst="rect">
            <a:avLst/>
          </a:prstGeom>
          <a:ln>
            <a:noFill/>
          </a:ln>
        </p:spPr>
      </p:pic>
    </p:spTree>
    <p:extLst>
      <p:ext uri="{BB962C8B-B14F-4D97-AF65-F5344CB8AC3E}">
        <p14:creationId xmlns:p14="http://schemas.microsoft.com/office/powerpoint/2010/main" val="37889164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5400" dirty="0" smtClean="0"/>
              <a:t>									Week 6</a:t>
            </a:r>
            <a:endParaRPr lang="en-IN" sz="5400" dirty="0"/>
          </a:p>
        </p:txBody>
      </p:sp>
      <p:sp>
        <p:nvSpPr>
          <p:cNvPr id="3" name="Content Placeholder 2"/>
          <p:cNvSpPr>
            <a:spLocks noGrp="1"/>
          </p:cNvSpPr>
          <p:nvPr>
            <p:ph idx="1"/>
          </p:nvPr>
        </p:nvSpPr>
        <p:spPr>
          <a:xfrm>
            <a:off x="346984" y="1880548"/>
            <a:ext cx="11498032" cy="2115381"/>
          </a:xfrm>
        </p:spPr>
        <p:txBody>
          <a:bodyPr>
            <a:normAutofit/>
          </a:bodyPr>
          <a:lstStyle/>
          <a:p>
            <a:r>
              <a:rPr lang="en-IN" sz="2400" dirty="0"/>
              <a:t>Started with </a:t>
            </a:r>
            <a:r>
              <a:rPr lang="en-IN" sz="2400" dirty="0" smtClean="0"/>
              <a:t>ASync</a:t>
            </a:r>
            <a:r>
              <a:rPr lang="en-IN" sz="2400" dirty="0" smtClean="0"/>
              <a:t> </a:t>
            </a:r>
            <a:r>
              <a:rPr lang="en-IN" sz="2400" dirty="0"/>
              <a:t>part of JavaScript and covered fetching of JSON Data</a:t>
            </a:r>
            <a:r>
              <a:rPr lang="en-IN" sz="2400" dirty="0" smtClean="0"/>
              <a:t>.</a:t>
            </a:r>
          </a:p>
          <a:p>
            <a:r>
              <a:rPr lang="en-IN" sz="2400" dirty="0"/>
              <a:t>Also designed a website named ‘AC/DC’ which offers merchandise of the band</a:t>
            </a:r>
            <a:r>
              <a:rPr lang="en-IN" sz="2400" dirty="0" smtClean="0"/>
              <a:t>.   </a:t>
            </a:r>
            <a:r>
              <a:rPr lang="en-IN" sz="2400" dirty="0"/>
              <a:t>You can also filter the items based on categories like </a:t>
            </a:r>
            <a:r>
              <a:rPr lang="en-IN" sz="2400" dirty="0" smtClean="0"/>
              <a:t>Male/Female. It </a:t>
            </a:r>
            <a:r>
              <a:rPr lang="en-IN" sz="2400" dirty="0"/>
              <a:t>involves application of HTML, CSS, Bootstrap, PHP and JavaScript.</a:t>
            </a:r>
          </a:p>
          <a:p>
            <a:endParaRPr lang="en-IN" sz="2400" dirty="0"/>
          </a:p>
        </p:txBody>
      </p:sp>
      <p:pic>
        <p:nvPicPr>
          <p:cNvPr id="4" name="Picture 3"/>
          <p:cNvPicPr/>
          <p:nvPr/>
        </p:nvPicPr>
        <p:blipFill>
          <a:blip r:embed="rId2"/>
          <a:stretch/>
        </p:blipFill>
        <p:spPr>
          <a:xfrm>
            <a:off x="3081528" y="3544507"/>
            <a:ext cx="6711696" cy="3148901"/>
          </a:xfrm>
          <a:prstGeom prst="rect">
            <a:avLst/>
          </a:prstGeom>
          <a:ln>
            <a:noFill/>
          </a:ln>
        </p:spPr>
      </p:pic>
    </p:spTree>
    <p:extLst>
      <p:ext uri="{BB962C8B-B14F-4D97-AF65-F5344CB8AC3E}">
        <p14:creationId xmlns:p14="http://schemas.microsoft.com/office/powerpoint/2010/main" val="13285000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a:stretch/>
        </p:blipFill>
        <p:spPr>
          <a:xfrm>
            <a:off x="2701734" y="741108"/>
            <a:ext cx="6817170" cy="3757740"/>
          </a:xfrm>
          <a:prstGeom prst="rect">
            <a:avLst/>
          </a:prstGeom>
          <a:ln>
            <a:noFill/>
          </a:ln>
        </p:spPr>
      </p:pic>
      <p:sp>
        <p:nvSpPr>
          <p:cNvPr id="5" name="TextBox 4"/>
          <p:cNvSpPr txBox="1"/>
          <p:nvPr/>
        </p:nvSpPr>
        <p:spPr>
          <a:xfrm>
            <a:off x="1197864" y="5020056"/>
            <a:ext cx="10552176" cy="1200329"/>
          </a:xfrm>
          <a:prstGeom prst="rect">
            <a:avLst/>
          </a:prstGeom>
          <a:noFill/>
        </p:spPr>
        <p:txBody>
          <a:bodyPr wrap="square" rtlCol="0">
            <a:spAutoFit/>
          </a:bodyPr>
          <a:lstStyle/>
          <a:p>
            <a:pPr marL="342900" indent="-342900">
              <a:buClr>
                <a:schemeClr val="accent2"/>
              </a:buClr>
              <a:buFont typeface="Wingdings" panose="05000000000000000000" pitchFamily="2" charset="2"/>
              <a:buChar char="§"/>
            </a:pPr>
            <a:r>
              <a:rPr lang="en-IN" sz="2400" dirty="0" smtClean="0"/>
              <a:t>All of the items have been arranged onto cards which rotate when hovered upon.</a:t>
            </a:r>
          </a:p>
          <a:p>
            <a:pPr marL="342900" indent="-342900">
              <a:buClr>
                <a:schemeClr val="accent2"/>
              </a:buClr>
              <a:buFont typeface="Wingdings" panose="05000000000000000000" pitchFamily="2" charset="2"/>
              <a:buChar char="§"/>
            </a:pPr>
            <a:r>
              <a:rPr lang="en-IN" sz="2400" dirty="0" smtClean="0"/>
              <a:t>One can also filter them according to men and women categories.</a:t>
            </a:r>
            <a:endParaRPr lang="en-IN" sz="2400" dirty="0"/>
          </a:p>
        </p:txBody>
      </p:sp>
    </p:spTree>
    <p:extLst>
      <p:ext uri="{BB962C8B-B14F-4D97-AF65-F5344CB8AC3E}">
        <p14:creationId xmlns:p14="http://schemas.microsoft.com/office/powerpoint/2010/main" val="23494976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1191" y="749808"/>
            <a:ext cx="11029616" cy="728404"/>
          </a:xfrm>
        </p:spPr>
        <p:txBody>
          <a:bodyPr>
            <a:normAutofit fontScale="90000"/>
          </a:bodyPr>
          <a:lstStyle/>
          <a:p>
            <a:r>
              <a:rPr lang="en-IN" dirty="0" smtClean="0"/>
              <a:t>								</a:t>
            </a:r>
            <a:r>
              <a:rPr lang="en-IN" sz="4400" dirty="0" smtClean="0"/>
              <a:t>Conclusion</a:t>
            </a:r>
            <a:r>
              <a:rPr lang="en-IN" dirty="0" smtClean="0"/>
              <a:t> </a:t>
            </a:r>
            <a:endParaRPr lang="en-IN" dirty="0"/>
          </a:p>
        </p:txBody>
      </p:sp>
      <p:sp>
        <p:nvSpPr>
          <p:cNvPr id="3" name="Content Placeholder 2"/>
          <p:cNvSpPr>
            <a:spLocks noGrp="1"/>
          </p:cNvSpPr>
          <p:nvPr>
            <p:ph idx="1"/>
          </p:nvPr>
        </p:nvSpPr>
        <p:spPr>
          <a:xfrm>
            <a:off x="581191" y="2299368"/>
            <a:ext cx="11029616" cy="3678303"/>
          </a:xfrm>
        </p:spPr>
        <p:txBody>
          <a:bodyPr>
            <a:normAutofit/>
          </a:bodyPr>
          <a:lstStyle/>
          <a:p>
            <a:r>
              <a:rPr lang="en-IN" sz="2400" dirty="0"/>
              <a:t>With the objective of starting with Web Development, I joined </a:t>
            </a:r>
            <a:r>
              <a:rPr lang="en-IN" sz="2400" dirty="0"/>
              <a:t>Climbax</a:t>
            </a:r>
            <a:r>
              <a:rPr lang="en-IN" sz="2400" dirty="0"/>
              <a:t> Entertainment Private Limited’ s internship programme to help instil interest for the field in me and to my amazement I have been able to do that. I have learnt HTML, CSS, Bootstrap, PHP and JavaScript. Variation of technologies and frameworks in this field have helped me keep a keen eye towards this field till now and I am sure will adhere to the roadmap to a ‘Full Stack Web Developer</a:t>
            </a:r>
            <a:r>
              <a:rPr lang="en-IN" sz="2400" dirty="0" smtClean="0"/>
              <a:t>’.</a:t>
            </a:r>
            <a:endParaRPr lang="en-IN" sz="2400" dirty="0"/>
          </a:p>
          <a:p>
            <a:r>
              <a:rPr lang="en-IN" sz="2400" dirty="0"/>
              <a:t>I plan to advance and grill myself in JavaScript followed by learning some of the JS libraries like jQuery, Angular and React, and would love to keep working in this field.</a:t>
            </a:r>
          </a:p>
          <a:p>
            <a:pPr marL="0" indent="0">
              <a:buNone/>
            </a:pPr>
            <a:endParaRPr lang="en-IN" sz="2400" dirty="0"/>
          </a:p>
        </p:txBody>
      </p:sp>
    </p:spTree>
    <p:extLst>
      <p:ext uri="{BB962C8B-B14F-4D97-AF65-F5344CB8AC3E}">
        <p14:creationId xmlns:p14="http://schemas.microsoft.com/office/powerpoint/2010/main" val="8209889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1800" dirty="0">
                <a:latin typeface="Calibri" panose="020F0502020204030204" pitchFamily="34" charset="0"/>
                <a:ea typeface="Calibri" panose="020F0502020204030204" pitchFamily="34" charset="0"/>
                <a:cs typeface="Times New Roman" panose="02020603050405020304" pitchFamily="18" charset="0"/>
              </a:rPr>
              <a:t/>
            </a:r>
            <a:br>
              <a:rPr lang="en-IN" sz="1800" dirty="0">
                <a:latin typeface="Calibri" panose="020F0502020204030204" pitchFamily="34" charset="0"/>
                <a:ea typeface="Calibri" panose="020F0502020204030204" pitchFamily="34" charset="0"/>
                <a:cs typeface="Times New Roman" panose="02020603050405020304" pitchFamily="18" charset="0"/>
              </a:rPr>
            </a:br>
            <a:endParaRPr lang="en-IN" dirty="0"/>
          </a:p>
        </p:txBody>
      </p:sp>
      <p:sp>
        <p:nvSpPr>
          <p:cNvPr id="3" name="Content Placeholder 2"/>
          <p:cNvSpPr>
            <a:spLocks noGrp="1"/>
          </p:cNvSpPr>
          <p:nvPr>
            <p:ph idx="1"/>
          </p:nvPr>
        </p:nvSpPr>
        <p:spPr>
          <a:xfrm>
            <a:off x="347472" y="1819656"/>
            <a:ext cx="11265408" cy="4343400"/>
          </a:xfrm>
        </p:spPr>
        <p:txBody>
          <a:bodyPr>
            <a:normAutofit/>
          </a:bodyPr>
          <a:lstStyle/>
          <a:p>
            <a:pPr marL="0" indent="0" algn="just">
              <a:lnSpc>
                <a:spcPct val="150000"/>
              </a:lnSpc>
              <a:spcAft>
                <a:spcPts val="800"/>
              </a:spcAft>
              <a:buNone/>
            </a:pPr>
            <a:r>
              <a:rPr lang="en-US" sz="1600" dirty="0" smtClean="0">
                <a:latin typeface="+mj-lt"/>
                <a:ea typeface="Calibri" panose="020F0502020204030204" pitchFamily="34" charset="0"/>
                <a:cs typeface="Times New Roman" panose="02020603050405020304" pitchFamily="18" charset="0"/>
              </a:rPr>
              <a:t>I </a:t>
            </a:r>
            <a:r>
              <a:rPr lang="en-US" sz="1600" dirty="0">
                <a:latin typeface="+mj-lt"/>
                <a:ea typeface="Calibri" panose="020F0502020204030204" pitchFamily="34" charset="0"/>
                <a:cs typeface="Times New Roman" panose="02020603050405020304" pitchFamily="18" charset="0"/>
              </a:rPr>
              <a:t>carried out my internship at </a:t>
            </a:r>
            <a:r>
              <a:rPr lang="en-US" sz="1600" dirty="0">
                <a:latin typeface="+mj-lt"/>
                <a:ea typeface="Calibri" panose="020F0502020204030204" pitchFamily="34" charset="0"/>
                <a:cs typeface="Times New Roman" panose="02020603050405020304" pitchFamily="18" charset="0"/>
              </a:rPr>
              <a:t>Climbax</a:t>
            </a:r>
            <a:r>
              <a:rPr lang="en-US" sz="1600" dirty="0">
                <a:latin typeface="+mj-lt"/>
                <a:ea typeface="Calibri" panose="020F0502020204030204" pitchFamily="34" charset="0"/>
                <a:cs typeface="Times New Roman" panose="02020603050405020304" pitchFamily="18" charset="0"/>
              </a:rPr>
              <a:t> Entertainment Pvt. Ltd. </a:t>
            </a:r>
            <a:r>
              <a:rPr lang="en-US" sz="1600" dirty="0">
                <a:latin typeface="+mj-lt"/>
                <a:ea typeface="Calibri" panose="020F0502020204030204" pitchFamily="34" charset="0"/>
                <a:cs typeface="Times New Roman" panose="02020603050405020304" pitchFamily="18" charset="0"/>
              </a:rPr>
              <a:t>Climbax</a:t>
            </a:r>
            <a:r>
              <a:rPr lang="en-US" sz="1600" dirty="0">
                <a:latin typeface="+mj-lt"/>
                <a:ea typeface="Calibri" panose="020F0502020204030204" pitchFamily="34" charset="0"/>
                <a:cs typeface="Times New Roman" panose="02020603050405020304" pitchFamily="18" charset="0"/>
              </a:rPr>
              <a:t> aims to bridge the gap between the real and the virtual world by developing customized solutions in the field of virtual reality, 2D/ 3D animation, VFX, software, mobile app and Web development, films and media and digital marketing and it offers internship to the students who are in need of education about the same. Internship is an opportunity to relate what has been covered in the class and what is applicable in the practical life. The purpose of the program is to fulfill the core equipment for the award of Bachelor degree in technology to get a practical aspect of the theoretical work. </a:t>
            </a:r>
            <a:endParaRPr lang="en-IN" sz="1400" dirty="0">
              <a:latin typeface="+mj-lt"/>
              <a:ea typeface="Calibri" panose="020F0502020204030204" pitchFamily="34" charset="0"/>
              <a:cs typeface="Times New Roman" panose="02020603050405020304" pitchFamily="18" charset="0"/>
            </a:endParaRPr>
          </a:p>
          <a:p>
            <a:pPr marL="0" indent="0" algn="just">
              <a:lnSpc>
                <a:spcPct val="150000"/>
              </a:lnSpc>
              <a:spcAft>
                <a:spcPts val="800"/>
              </a:spcAft>
              <a:buNone/>
            </a:pPr>
            <a:r>
              <a:rPr lang="en-US" sz="1600" dirty="0">
                <a:latin typeface="+mj-lt"/>
                <a:ea typeface="Calibri" panose="020F0502020204030204" pitchFamily="34" charset="0"/>
                <a:cs typeface="Times New Roman" panose="02020603050405020304" pitchFamily="18" charset="0"/>
              </a:rPr>
              <a:t>During my internship period, a number of approached and exposure methods were used which included: hands on, through reading relevant materials, and also questions and answers approach. </a:t>
            </a:r>
            <a:endParaRPr lang="en-IN" sz="1400" dirty="0">
              <a:latin typeface="+mj-lt"/>
              <a:ea typeface="Calibri" panose="020F0502020204030204" pitchFamily="34" charset="0"/>
              <a:cs typeface="Times New Roman" panose="02020603050405020304" pitchFamily="18" charset="0"/>
            </a:endParaRPr>
          </a:p>
          <a:p>
            <a:pPr marL="0" indent="0" algn="just">
              <a:lnSpc>
                <a:spcPct val="150000"/>
              </a:lnSpc>
              <a:spcAft>
                <a:spcPts val="800"/>
              </a:spcAft>
              <a:buNone/>
            </a:pPr>
            <a:r>
              <a:rPr lang="en-US" sz="1600" dirty="0">
                <a:latin typeface="+mj-lt"/>
                <a:ea typeface="Calibri" panose="020F0502020204030204" pitchFamily="34" charset="0"/>
                <a:cs typeface="Times New Roman" panose="02020603050405020304" pitchFamily="18" charset="0"/>
              </a:rPr>
              <a:t>I was assigned to technical department. I gained knowledge of HTML, CSS, PHP and JavaScript </a:t>
            </a:r>
            <a:endParaRPr lang="en-IN" sz="1400" dirty="0">
              <a:latin typeface="+mj-lt"/>
              <a:ea typeface="Calibri" panose="020F0502020204030204" pitchFamily="34" charset="0"/>
              <a:cs typeface="Times New Roman" panose="02020603050405020304" pitchFamily="18" charset="0"/>
            </a:endParaRPr>
          </a:p>
          <a:p>
            <a:pPr marL="0" indent="0" algn="just">
              <a:lnSpc>
                <a:spcPct val="150000"/>
              </a:lnSpc>
              <a:spcAft>
                <a:spcPts val="800"/>
              </a:spcAft>
              <a:buNone/>
            </a:pPr>
            <a:r>
              <a:rPr lang="en-US" sz="1600" dirty="0">
                <a:latin typeface="+mj-lt"/>
                <a:ea typeface="Calibri" panose="020F0502020204030204" pitchFamily="34" charset="0"/>
                <a:cs typeface="Times New Roman" panose="02020603050405020304" pitchFamily="18" charset="0"/>
              </a:rPr>
              <a:t>In conclusion, this was an opportunity to develop and enhance skills and competencies in my career field which I actually achieved.</a:t>
            </a:r>
            <a:endParaRPr lang="en-IN" sz="1400" dirty="0">
              <a:latin typeface="+mj-lt"/>
              <a:ea typeface="Calibri" panose="020F0502020204030204" pitchFamily="34" charset="0"/>
              <a:cs typeface="Times New Roman" panose="02020603050405020304" pitchFamily="18" charset="0"/>
            </a:endParaRPr>
          </a:p>
        </p:txBody>
      </p:sp>
      <p:sp>
        <p:nvSpPr>
          <p:cNvPr id="5" name="Rectangle 4"/>
          <p:cNvSpPr/>
          <p:nvPr/>
        </p:nvSpPr>
        <p:spPr>
          <a:xfrm>
            <a:off x="990362" y="824335"/>
            <a:ext cx="9836134" cy="769441"/>
          </a:xfrm>
          <a:prstGeom prst="rect">
            <a:avLst/>
          </a:prstGeom>
        </p:spPr>
        <p:txBody>
          <a:bodyPr wrap="square">
            <a:spAutoFit/>
          </a:bodyPr>
          <a:lstStyle/>
          <a:p>
            <a:pPr algn="ctr"/>
            <a:r>
              <a:rPr lang="en-US" sz="4400" b="1" dirty="0">
                <a:solidFill>
                  <a:srgbClr val="EBEBEB"/>
                </a:solidFill>
                <a:latin typeface="Calibri" panose="020F0502020204030204" pitchFamily="34" charset="0"/>
                <a:ea typeface="Calibri" panose="020F0502020204030204" pitchFamily="34" charset="0"/>
                <a:cs typeface="Times New Roman" panose="02020603050405020304" pitchFamily="18" charset="0"/>
              </a:rPr>
              <a:t>ABSTRACT</a:t>
            </a:r>
            <a:endParaRPr lang="en-IN" sz="2400" dirty="0"/>
          </a:p>
        </p:txBody>
      </p:sp>
    </p:spTree>
    <p:extLst>
      <p:ext uri="{BB962C8B-B14F-4D97-AF65-F5344CB8AC3E}">
        <p14:creationId xmlns:p14="http://schemas.microsoft.com/office/powerpoint/2010/main" val="7893036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9496" y="559678"/>
            <a:ext cx="3017520" cy="4952492"/>
          </a:xfrm>
        </p:spPr>
        <p:txBody>
          <a:bodyPr>
            <a:normAutofit/>
          </a:bodyPr>
          <a:lstStyle/>
          <a:p>
            <a:r>
              <a:rPr lang="en-IN" dirty="0" smtClean="0"/>
              <a:t>								Week 1 </a:t>
            </a:r>
            <a:endParaRPr lang="en-IN" dirty="0"/>
          </a:p>
        </p:txBody>
      </p:sp>
      <p:sp>
        <p:nvSpPr>
          <p:cNvPr id="3" name="Content Placeholder 2"/>
          <p:cNvSpPr>
            <a:spLocks noGrp="1"/>
          </p:cNvSpPr>
          <p:nvPr>
            <p:ph idx="1"/>
          </p:nvPr>
        </p:nvSpPr>
        <p:spPr>
          <a:xfrm>
            <a:off x="290596" y="1225296"/>
            <a:ext cx="11452312" cy="2987583"/>
          </a:xfrm>
        </p:spPr>
        <p:txBody>
          <a:bodyPr>
            <a:normAutofit/>
          </a:bodyPr>
          <a:lstStyle/>
          <a:p>
            <a:r>
              <a:rPr lang="en-IN" sz="2400" dirty="0" smtClean="0"/>
              <a:t>Started with HTML referring to MDN .</a:t>
            </a:r>
          </a:p>
          <a:p>
            <a:r>
              <a:rPr lang="en-IN" sz="2400" dirty="0" smtClean="0"/>
              <a:t>Designed my first webpage using </a:t>
            </a:r>
            <a:r>
              <a:rPr lang="en-IN" sz="2400" dirty="0"/>
              <a:t>just &lt;h&gt;, &lt;</a:t>
            </a:r>
            <a:r>
              <a:rPr lang="en-IN" sz="2400" dirty="0"/>
              <a:t>ul</a:t>
            </a:r>
            <a:r>
              <a:rPr lang="en-IN" sz="2400" dirty="0"/>
              <a:t>&gt;, &lt;a&gt;, &lt;form&gt;, &lt;input&gt; and &lt;</a:t>
            </a:r>
            <a:r>
              <a:rPr lang="en-IN" sz="2400" dirty="0"/>
              <a:t>img</a:t>
            </a:r>
            <a:r>
              <a:rPr lang="en-IN" sz="2400" dirty="0"/>
              <a:t>&gt; tags.</a:t>
            </a:r>
          </a:p>
          <a:p>
            <a:endParaRPr lang="en-IN" sz="2400" dirty="0"/>
          </a:p>
        </p:txBody>
      </p:sp>
      <p:pic>
        <p:nvPicPr>
          <p:cNvPr id="1026" name="Picture 2" descr="0"/>
          <p:cNvPicPr>
            <a:picLocks noChangeAspect="1" noChangeArrowheads="1"/>
          </p:cNvPicPr>
          <p:nvPr/>
        </p:nvPicPr>
        <p:blipFill>
          <a:blip r:embed="rId2">
            <a:extLst>
              <a:ext uri="{28A0092B-C50C-407E-A947-70E740481C1C}">
                <a14:useLocalDpi xmlns:a14="http://schemas.microsoft.com/office/drawing/2010/main" val="0"/>
              </a:ext>
            </a:extLst>
          </a:blip>
          <a:srcRect l="-446" r="26503" b="6250"/>
          <a:stretch>
            <a:fillRect/>
          </a:stretch>
        </p:blipFill>
        <p:spPr bwMode="auto">
          <a:xfrm>
            <a:off x="2436209" y="3186917"/>
            <a:ext cx="7161086" cy="3625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p:cNvSpPr txBox="1"/>
          <p:nvPr/>
        </p:nvSpPr>
        <p:spPr>
          <a:xfrm>
            <a:off x="1746504" y="690024"/>
            <a:ext cx="8540496" cy="923330"/>
          </a:xfrm>
          <a:prstGeom prst="rect">
            <a:avLst/>
          </a:prstGeom>
          <a:noFill/>
        </p:spPr>
        <p:txBody>
          <a:bodyPr wrap="square" rtlCol="0">
            <a:spAutoFit/>
          </a:bodyPr>
          <a:lstStyle/>
          <a:p>
            <a:r>
              <a:rPr lang="en-IN" sz="5400" dirty="0"/>
              <a:t>	</a:t>
            </a:r>
            <a:r>
              <a:rPr lang="en-IN" sz="5400" dirty="0" smtClean="0"/>
              <a:t>						</a:t>
            </a:r>
            <a:r>
              <a:rPr lang="en-IN" sz="5400" dirty="0" smtClean="0">
                <a:solidFill>
                  <a:schemeClr val="bg1"/>
                </a:solidFill>
              </a:rPr>
              <a:t>Week 1</a:t>
            </a:r>
            <a:endParaRPr lang="en-IN" sz="5400" dirty="0">
              <a:solidFill>
                <a:schemeClr val="bg1"/>
              </a:solidFill>
            </a:endParaRPr>
          </a:p>
        </p:txBody>
      </p:sp>
    </p:spTree>
    <p:extLst>
      <p:ext uri="{BB962C8B-B14F-4D97-AF65-F5344CB8AC3E}">
        <p14:creationId xmlns:p14="http://schemas.microsoft.com/office/powerpoint/2010/main" val="3982091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76072" y="900349"/>
            <a:ext cx="10762488" cy="1938992"/>
          </a:xfrm>
          <a:prstGeom prst="rect">
            <a:avLst/>
          </a:prstGeom>
          <a:noFill/>
        </p:spPr>
        <p:txBody>
          <a:bodyPr wrap="square" rtlCol="0">
            <a:spAutoFit/>
          </a:bodyPr>
          <a:lstStyle/>
          <a:p>
            <a:pPr marL="457200" indent="-457200">
              <a:buClr>
                <a:schemeClr val="accent2"/>
              </a:buClr>
              <a:buFont typeface="Wingdings" panose="05000000000000000000" pitchFamily="2" charset="2"/>
              <a:buChar char="§"/>
            </a:pPr>
            <a:r>
              <a:rPr lang="en-IN" sz="2400" dirty="0" smtClean="0"/>
              <a:t>CSS Tutorials from MDN.</a:t>
            </a:r>
          </a:p>
          <a:p>
            <a:pPr marL="457200" indent="-457200">
              <a:buClr>
                <a:schemeClr val="accent2"/>
              </a:buClr>
              <a:buFont typeface="Wingdings" panose="05000000000000000000" pitchFamily="2" charset="2"/>
              <a:buChar char="§"/>
            </a:pPr>
            <a:r>
              <a:rPr lang="en-IN" sz="2400" dirty="0" smtClean="0"/>
              <a:t>Designed a ‘tic-tac-toe’ using &lt;table&gt; tag using </a:t>
            </a:r>
            <a:r>
              <a:rPr lang="en-IN" sz="2400" i="1" dirty="0" smtClean="0"/>
              <a:t>rowspan</a:t>
            </a:r>
            <a:r>
              <a:rPr lang="en-IN" sz="2400" dirty="0" smtClean="0"/>
              <a:t> and </a:t>
            </a:r>
            <a:r>
              <a:rPr lang="en-IN" sz="2400" i="1" dirty="0" smtClean="0"/>
              <a:t>colspan</a:t>
            </a:r>
            <a:r>
              <a:rPr lang="en-IN" sz="2400" dirty="0" smtClean="0"/>
              <a:t>, styled it using CSS.</a:t>
            </a:r>
          </a:p>
          <a:p>
            <a:pPr marL="457200" indent="-457200">
              <a:buClr>
                <a:schemeClr val="accent2"/>
              </a:buClr>
              <a:buFont typeface="Wingdings" panose="05000000000000000000" pitchFamily="2" charset="2"/>
              <a:buChar char="§"/>
            </a:pPr>
            <a:r>
              <a:rPr lang="en-IN" sz="2400" dirty="0"/>
              <a:t>D</a:t>
            </a:r>
            <a:r>
              <a:rPr lang="en-IN" sz="2400" dirty="0" smtClean="0"/>
              <a:t>esigned </a:t>
            </a:r>
            <a:r>
              <a:rPr lang="en-IN" sz="2400" dirty="0"/>
              <a:t>a grid test layout and, explored and </a:t>
            </a:r>
            <a:r>
              <a:rPr lang="en-IN" sz="2400" dirty="0" smtClean="0"/>
              <a:t>applied </a:t>
            </a:r>
            <a:r>
              <a:rPr lang="en-IN" sz="2400" dirty="0"/>
              <a:t>various properties of Grids on it</a:t>
            </a:r>
            <a:endParaRPr lang="en-IN" sz="2400" dirty="0"/>
          </a:p>
        </p:txBody>
      </p:sp>
      <p:pic>
        <p:nvPicPr>
          <p:cNvPr id="2050" name="Picture 2" descr="01"/>
          <p:cNvPicPr>
            <a:picLocks noChangeAspect="1" noChangeArrowheads="1"/>
          </p:cNvPicPr>
          <p:nvPr/>
        </p:nvPicPr>
        <p:blipFill>
          <a:blip r:embed="rId2">
            <a:extLst>
              <a:ext uri="{28A0092B-C50C-407E-A947-70E740481C1C}">
                <a14:useLocalDpi xmlns:a14="http://schemas.microsoft.com/office/drawing/2010/main" val="0"/>
              </a:ext>
            </a:extLst>
          </a:blip>
          <a:srcRect l="32147" r="35484" b="20000"/>
          <a:stretch>
            <a:fillRect/>
          </a:stretch>
        </p:blipFill>
        <p:spPr bwMode="auto">
          <a:xfrm>
            <a:off x="192024" y="3055267"/>
            <a:ext cx="3374136" cy="3265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p:cNvPicPr/>
          <p:nvPr/>
        </p:nvPicPr>
        <p:blipFill>
          <a:blip r:embed="rId3"/>
          <a:stretch>
            <a:fillRect/>
          </a:stretch>
        </p:blipFill>
        <p:spPr>
          <a:xfrm>
            <a:off x="3690726" y="3502152"/>
            <a:ext cx="7977018" cy="2534919"/>
          </a:xfrm>
          <a:prstGeom prst="rect">
            <a:avLst/>
          </a:prstGeom>
        </p:spPr>
      </p:pic>
    </p:spTree>
    <p:extLst>
      <p:ext uri="{BB962C8B-B14F-4D97-AF65-F5344CB8AC3E}">
        <p14:creationId xmlns:p14="http://schemas.microsoft.com/office/powerpoint/2010/main" val="6835891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1191" y="777240"/>
            <a:ext cx="11029616" cy="850392"/>
          </a:xfrm>
        </p:spPr>
        <p:txBody>
          <a:bodyPr>
            <a:normAutofit fontScale="90000"/>
          </a:bodyPr>
          <a:lstStyle/>
          <a:p>
            <a:r>
              <a:rPr lang="en-IN" dirty="0" smtClean="0"/>
              <a:t>									</a:t>
            </a:r>
            <a:r>
              <a:rPr lang="en-IN" sz="6000" dirty="0" smtClean="0"/>
              <a:t>WEEK 2</a:t>
            </a:r>
            <a:endParaRPr lang="en-IN" sz="6000" dirty="0"/>
          </a:p>
        </p:txBody>
      </p:sp>
      <p:sp>
        <p:nvSpPr>
          <p:cNvPr id="3" name="Content Placeholder 2"/>
          <p:cNvSpPr>
            <a:spLocks noGrp="1"/>
          </p:cNvSpPr>
          <p:nvPr>
            <p:ph idx="1"/>
          </p:nvPr>
        </p:nvSpPr>
        <p:spPr>
          <a:xfrm>
            <a:off x="434888" y="1796449"/>
            <a:ext cx="11029615" cy="699864"/>
          </a:xfrm>
        </p:spPr>
        <p:txBody>
          <a:bodyPr>
            <a:normAutofit/>
          </a:bodyPr>
          <a:lstStyle/>
          <a:p>
            <a:r>
              <a:rPr lang="en-IN" sz="2400" dirty="0" smtClean="0"/>
              <a:t>Started with video tutorials from ‘</a:t>
            </a:r>
            <a:r>
              <a:rPr lang="en-IN" sz="2400" b="1" dirty="0" smtClean="0"/>
              <a:t>The Net Ninja Channel</a:t>
            </a:r>
            <a:r>
              <a:rPr lang="en-IN" sz="2400" dirty="0" smtClean="0"/>
              <a:t>’.</a:t>
            </a:r>
            <a:endParaRPr lang="en-IN" sz="2400" dirty="0"/>
          </a:p>
        </p:txBody>
      </p:sp>
      <p:pic>
        <p:nvPicPr>
          <p:cNvPr id="4" name="Picture 3"/>
          <p:cNvPicPr>
            <a:picLocks noChangeAspect="1"/>
          </p:cNvPicPr>
          <p:nvPr/>
        </p:nvPicPr>
        <p:blipFill rotWithShape="1">
          <a:blip r:embed="rId2"/>
          <a:srcRect l="14618" t="13368" r="1157" b="35462"/>
          <a:stretch/>
        </p:blipFill>
        <p:spPr>
          <a:xfrm>
            <a:off x="2476011" y="2496313"/>
            <a:ext cx="6947367" cy="1729054"/>
          </a:xfrm>
          <a:prstGeom prst="rect">
            <a:avLst/>
          </a:prstGeom>
        </p:spPr>
      </p:pic>
      <p:sp>
        <p:nvSpPr>
          <p:cNvPr id="5" name="TextBox 4"/>
          <p:cNvSpPr txBox="1"/>
          <p:nvPr/>
        </p:nvSpPr>
        <p:spPr>
          <a:xfrm>
            <a:off x="434888" y="4434987"/>
            <a:ext cx="11175919" cy="1569660"/>
          </a:xfrm>
          <a:prstGeom prst="rect">
            <a:avLst/>
          </a:prstGeom>
          <a:noFill/>
        </p:spPr>
        <p:txBody>
          <a:bodyPr wrap="square" rtlCol="0">
            <a:spAutoFit/>
          </a:bodyPr>
          <a:lstStyle/>
          <a:p>
            <a:pPr marL="285750" indent="-285750">
              <a:buClr>
                <a:schemeClr val="accent2"/>
              </a:buClr>
              <a:buFont typeface="Wingdings" panose="05000000000000000000" pitchFamily="2" charset="2"/>
              <a:buChar char="§"/>
            </a:pPr>
            <a:r>
              <a:rPr lang="en-IN" sz="2400" dirty="0" smtClean="0"/>
              <a:t>Covered topics: basic </a:t>
            </a:r>
            <a:r>
              <a:rPr lang="en-IN" sz="2400" dirty="0"/>
              <a:t>syntax, inline and embedding styles, targeting elements, </a:t>
            </a:r>
            <a:r>
              <a:rPr lang="en-IN" sz="2400" dirty="0" smtClean="0"/>
              <a:t>selectors, </a:t>
            </a:r>
            <a:r>
              <a:rPr lang="en-IN" sz="2400" dirty="0"/>
              <a:t>box models, text formatting, styling </a:t>
            </a:r>
            <a:r>
              <a:rPr lang="en-IN" sz="2400" dirty="0" smtClean="0"/>
              <a:t>links, adding backgrounds,</a:t>
            </a:r>
            <a:r>
              <a:rPr lang="en-US" sz="2400" dirty="0"/>
              <a:t> CSS Positioning , Flexbox, and </a:t>
            </a:r>
            <a:r>
              <a:rPr lang="en-US" sz="2400" dirty="0" smtClean="0"/>
              <a:t>Grids.</a:t>
            </a:r>
          </a:p>
          <a:p>
            <a:pPr marL="285750" indent="-285750">
              <a:buClr>
                <a:schemeClr val="accent2"/>
              </a:buClr>
              <a:buFont typeface="Wingdings" panose="05000000000000000000" pitchFamily="2" charset="2"/>
              <a:buChar char="§"/>
            </a:pPr>
            <a:r>
              <a:rPr lang="en-US" sz="2400" dirty="0" smtClean="0"/>
              <a:t>Started ‘The Peaky Blinders’ project.</a:t>
            </a:r>
            <a:endParaRPr lang="en-IN" sz="2400" dirty="0"/>
          </a:p>
        </p:txBody>
      </p:sp>
    </p:spTree>
    <p:extLst>
      <p:ext uri="{BB962C8B-B14F-4D97-AF65-F5344CB8AC3E}">
        <p14:creationId xmlns:p14="http://schemas.microsoft.com/office/powerpoint/2010/main" val="13379974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2320" y="768096"/>
            <a:ext cx="11029616" cy="838132"/>
          </a:xfrm>
        </p:spPr>
        <p:txBody>
          <a:bodyPr>
            <a:noAutofit/>
          </a:bodyPr>
          <a:lstStyle/>
          <a:p>
            <a:r>
              <a:rPr lang="en-IN" sz="5400" dirty="0" smtClean="0"/>
              <a:t>										</a:t>
            </a:r>
            <a:r>
              <a:rPr lang="en-IN" sz="5400" dirty="0" smtClean="0"/>
              <a:t>WEEk</a:t>
            </a:r>
            <a:r>
              <a:rPr lang="en-IN" sz="5400" dirty="0" smtClean="0"/>
              <a:t> 3</a:t>
            </a:r>
            <a:endParaRPr lang="en-IN" sz="5400" dirty="0"/>
          </a:p>
        </p:txBody>
      </p:sp>
      <p:sp>
        <p:nvSpPr>
          <p:cNvPr id="3" name="Content Placeholder 2"/>
          <p:cNvSpPr>
            <a:spLocks noGrp="1"/>
          </p:cNvSpPr>
          <p:nvPr>
            <p:ph idx="1"/>
          </p:nvPr>
        </p:nvSpPr>
        <p:spPr>
          <a:xfrm>
            <a:off x="462320" y="1929384"/>
            <a:ext cx="11278576" cy="1124713"/>
          </a:xfrm>
        </p:spPr>
        <p:txBody>
          <a:bodyPr>
            <a:normAutofit/>
          </a:bodyPr>
          <a:lstStyle/>
          <a:p>
            <a:r>
              <a:rPr lang="en-IN" sz="2400" dirty="0"/>
              <a:t>Continued with ‘The Peaky Blinders ’project; styling Home and Reviews tab of the website.</a:t>
            </a:r>
          </a:p>
          <a:p>
            <a:endParaRPr lang="en-IN" dirty="0"/>
          </a:p>
        </p:txBody>
      </p:sp>
      <p:pic>
        <p:nvPicPr>
          <p:cNvPr id="4" name="Picture 3" descr="C:\Users\Kushagra Gupta\AppData\Local\Microsoft\Windows\INetCache\Content.Word\1.png"/>
          <p:cNvPicPr/>
          <p:nvPr/>
        </p:nvPicPr>
        <p:blipFill>
          <a:blip r:embed="rId2"/>
          <a:stretch>
            <a:fillRect/>
          </a:stretch>
        </p:blipFill>
        <p:spPr bwMode="auto">
          <a:xfrm>
            <a:off x="2551938" y="2942844"/>
            <a:ext cx="6850380" cy="3368040"/>
          </a:xfrm>
          <a:prstGeom prst="rect">
            <a:avLst/>
          </a:prstGeom>
        </p:spPr>
      </p:pic>
    </p:spTree>
    <p:extLst>
      <p:ext uri="{BB962C8B-B14F-4D97-AF65-F5344CB8AC3E}">
        <p14:creationId xmlns:p14="http://schemas.microsoft.com/office/powerpoint/2010/main" val="16423499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Users\Kushagra Gupta\AppData\Local\Microsoft\Windows\INetCache\Content.Word\2.png"/>
          <p:cNvPicPr/>
          <p:nvPr/>
        </p:nvPicPr>
        <p:blipFill>
          <a:blip r:embed="rId2"/>
          <a:stretch>
            <a:fillRect/>
          </a:stretch>
        </p:blipFill>
        <p:spPr bwMode="auto">
          <a:xfrm>
            <a:off x="533400" y="612775"/>
            <a:ext cx="5971032" cy="2812542"/>
          </a:xfrm>
          <a:prstGeom prst="rect">
            <a:avLst/>
          </a:prstGeom>
        </p:spPr>
      </p:pic>
      <p:sp>
        <p:nvSpPr>
          <p:cNvPr id="5" name="Rectangle 4"/>
          <p:cNvSpPr/>
          <p:nvPr/>
        </p:nvSpPr>
        <p:spPr>
          <a:xfrm>
            <a:off x="533400" y="3630168"/>
            <a:ext cx="4038600" cy="2858539"/>
          </a:xfrm>
          <a:prstGeom prst="rect">
            <a:avLst/>
          </a:prstGeom>
        </p:spPr>
        <p:txBody>
          <a:bodyPr wrap="square">
            <a:spAutoFit/>
          </a:bodyPr>
          <a:lstStyle/>
          <a:p>
            <a:pPr marL="285750" indent="-285750">
              <a:lnSpc>
                <a:spcPct val="107000"/>
              </a:lnSpc>
              <a:spcAft>
                <a:spcPts val="800"/>
              </a:spcAft>
              <a:buClr>
                <a:schemeClr val="accent2"/>
              </a:buClr>
              <a:buFont typeface="Wingdings" panose="05000000000000000000" pitchFamily="2" charset="2"/>
              <a:buChar char="§"/>
            </a:pPr>
            <a:r>
              <a:rPr lang="en-IN" sz="2400" dirty="0">
                <a:solidFill>
                  <a:srgbClr val="333333"/>
                </a:solidFill>
                <a:ea typeface="Calibri" panose="020F0502020204030204" pitchFamily="34" charset="0"/>
                <a:cs typeface="Calibri" panose="020F0502020204030204" pitchFamily="34" charset="0"/>
              </a:rPr>
              <a:t>Added a ‘Gallery’ page to the website displaying some of the eye-catching images form the TV Series ‘Peaky Blinders’ using flexbox and finalized the project making it responsive.</a:t>
            </a:r>
            <a:endParaRPr lang="en-IN" dirty="0">
              <a:effectLst/>
              <a:ea typeface="Calibri" panose="020F0502020204030204" pitchFamily="34" charset="0"/>
              <a:cs typeface="Calibri" panose="020F0502020204030204" pitchFamily="34" charset="0"/>
            </a:endParaRPr>
          </a:p>
        </p:txBody>
      </p:sp>
      <p:pic>
        <p:nvPicPr>
          <p:cNvPr id="6" name="Picture 5"/>
          <p:cNvPicPr/>
          <p:nvPr/>
        </p:nvPicPr>
        <p:blipFill>
          <a:blip r:embed="rId3"/>
          <a:stretch/>
        </p:blipFill>
        <p:spPr>
          <a:xfrm>
            <a:off x="5193792" y="3507613"/>
            <a:ext cx="6577139" cy="3268091"/>
          </a:xfrm>
          <a:prstGeom prst="rect">
            <a:avLst/>
          </a:prstGeom>
          <a:ln>
            <a:noFill/>
          </a:ln>
        </p:spPr>
      </p:pic>
      <p:sp>
        <p:nvSpPr>
          <p:cNvPr id="7" name="TextBox 6"/>
          <p:cNvSpPr txBox="1"/>
          <p:nvPr/>
        </p:nvSpPr>
        <p:spPr>
          <a:xfrm>
            <a:off x="7187184" y="1042416"/>
            <a:ext cx="4059936" cy="1200329"/>
          </a:xfrm>
          <a:prstGeom prst="rect">
            <a:avLst/>
          </a:prstGeom>
          <a:noFill/>
        </p:spPr>
        <p:txBody>
          <a:bodyPr wrap="square" rtlCol="0">
            <a:spAutoFit/>
          </a:bodyPr>
          <a:lstStyle/>
          <a:p>
            <a:pPr marL="342900" indent="-342900">
              <a:buClr>
                <a:schemeClr val="accent2"/>
              </a:buClr>
              <a:buFont typeface="Wingdings" panose="05000000000000000000" pitchFamily="2" charset="2"/>
              <a:buChar char="§"/>
            </a:pPr>
            <a:r>
              <a:rPr lang="en-IN" sz="2400" dirty="0" smtClean="0"/>
              <a:t>Used &lt;form&gt; and tags like &lt;article&gt; for formatting the reviews.</a:t>
            </a:r>
            <a:endParaRPr lang="en-IN" sz="2400" dirty="0"/>
          </a:p>
        </p:txBody>
      </p:sp>
    </p:spTree>
    <p:extLst>
      <p:ext uri="{BB962C8B-B14F-4D97-AF65-F5344CB8AC3E}">
        <p14:creationId xmlns:p14="http://schemas.microsoft.com/office/powerpoint/2010/main" val="19074845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1192" y="619860"/>
            <a:ext cx="11029616" cy="1013800"/>
          </a:xfrm>
        </p:spPr>
        <p:txBody>
          <a:bodyPr>
            <a:normAutofit/>
          </a:bodyPr>
          <a:lstStyle/>
          <a:p>
            <a:r>
              <a:rPr lang="en-IN" sz="5400" dirty="0" smtClean="0"/>
              <a:t>									WEEK 4</a:t>
            </a:r>
            <a:endParaRPr lang="en-IN" sz="5400" dirty="0"/>
          </a:p>
        </p:txBody>
      </p:sp>
      <p:sp>
        <p:nvSpPr>
          <p:cNvPr id="5" name="Content Placeholder 4"/>
          <p:cNvSpPr>
            <a:spLocks noGrp="1"/>
          </p:cNvSpPr>
          <p:nvPr>
            <p:ph idx="1"/>
          </p:nvPr>
        </p:nvSpPr>
        <p:spPr>
          <a:xfrm>
            <a:off x="581193" y="2043336"/>
            <a:ext cx="11029615" cy="1019904"/>
          </a:xfrm>
        </p:spPr>
        <p:txBody>
          <a:bodyPr/>
          <a:lstStyle/>
          <a:p>
            <a:r>
              <a:rPr lang="en-IN" sz="2400" dirty="0"/>
              <a:t>Started with “ninja pizza” project along with video tutorials from ‘The Net Ninja’ </a:t>
            </a:r>
            <a:r>
              <a:rPr lang="en-IN" sz="2400" dirty="0" smtClean="0"/>
              <a:t>learning PHP and </a:t>
            </a:r>
            <a:r>
              <a:rPr lang="en-IN" sz="2400" dirty="0"/>
              <a:t>MySQL Database Handling.</a:t>
            </a:r>
          </a:p>
          <a:p>
            <a:endParaRPr lang="en-IN" dirty="0"/>
          </a:p>
        </p:txBody>
      </p:sp>
      <p:pic>
        <p:nvPicPr>
          <p:cNvPr id="6" name="Picture 5"/>
          <p:cNvPicPr/>
          <p:nvPr/>
        </p:nvPicPr>
        <p:blipFill>
          <a:blip r:embed="rId2"/>
          <a:stretch/>
        </p:blipFill>
        <p:spPr>
          <a:xfrm>
            <a:off x="715334" y="2861754"/>
            <a:ext cx="6858635" cy="3566795"/>
          </a:xfrm>
          <a:prstGeom prst="rect">
            <a:avLst/>
          </a:prstGeom>
          <a:ln>
            <a:noFill/>
          </a:ln>
        </p:spPr>
      </p:pic>
      <p:sp>
        <p:nvSpPr>
          <p:cNvPr id="7" name="TextBox 6"/>
          <p:cNvSpPr txBox="1"/>
          <p:nvPr/>
        </p:nvSpPr>
        <p:spPr>
          <a:xfrm>
            <a:off x="7821890" y="2827563"/>
            <a:ext cx="4165893" cy="3600986"/>
          </a:xfrm>
          <a:prstGeom prst="rect">
            <a:avLst/>
          </a:prstGeom>
          <a:noFill/>
        </p:spPr>
        <p:txBody>
          <a:bodyPr wrap="square" rtlCol="0">
            <a:spAutoFit/>
          </a:bodyPr>
          <a:lstStyle/>
          <a:p>
            <a:r>
              <a:rPr lang="en-IN" sz="1900" dirty="0" smtClean="0"/>
              <a:t>  This project offers features like:</a:t>
            </a:r>
          </a:p>
          <a:p>
            <a:pPr marL="285750" indent="-285750">
              <a:buClr>
                <a:schemeClr val="accent2"/>
              </a:buClr>
              <a:buFont typeface="Wingdings" panose="05000000000000000000" pitchFamily="2" charset="2"/>
              <a:buChar char="§"/>
            </a:pPr>
            <a:r>
              <a:rPr lang="en-IN" sz="1900" dirty="0" smtClean="0"/>
              <a:t>User Login and registration</a:t>
            </a:r>
          </a:p>
          <a:p>
            <a:pPr marL="285750" indent="-285750">
              <a:buClr>
                <a:schemeClr val="accent2"/>
              </a:buClr>
              <a:buFont typeface="Wingdings" panose="05000000000000000000" pitchFamily="2" charset="2"/>
              <a:buChar char="§"/>
            </a:pPr>
            <a:r>
              <a:rPr lang="en-IN" sz="1900" dirty="0" smtClean="0"/>
              <a:t>Creating pizza according to ones’ entered ingredients</a:t>
            </a:r>
          </a:p>
          <a:p>
            <a:pPr marL="285750" indent="-285750">
              <a:buClr>
                <a:schemeClr val="accent2"/>
              </a:buClr>
              <a:buFont typeface="Wingdings" panose="05000000000000000000" pitchFamily="2" charset="2"/>
              <a:buChar char="§"/>
            </a:pPr>
            <a:r>
              <a:rPr lang="en-IN" sz="1900" dirty="0" smtClean="0"/>
              <a:t>Also takes in their email address and checks for validity</a:t>
            </a:r>
          </a:p>
          <a:p>
            <a:pPr marL="285750" indent="-285750">
              <a:buClr>
                <a:schemeClr val="accent2"/>
              </a:buClr>
              <a:buFont typeface="Wingdings" panose="05000000000000000000" pitchFamily="2" charset="2"/>
              <a:buChar char="§"/>
            </a:pPr>
            <a:r>
              <a:rPr lang="en-IN" sz="1900" dirty="0" smtClean="0"/>
              <a:t>Stores and displays pizzas separately of the users hiding them from one another using MySQL databases</a:t>
            </a:r>
          </a:p>
          <a:p>
            <a:pPr marL="285750" indent="-285750">
              <a:buClr>
                <a:schemeClr val="accent2"/>
              </a:buClr>
              <a:buFont typeface="Wingdings" panose="05000000000000000000" pitchFamily="2" charset="2"/>
              <a:buChar char="§"/>
            </a:pPr>
            <a:r>
              <a:rPr lang="en-IN" sz="1900" dirty="0" smtClean="0"/>
              <a:t>Also offers customer support where if unsatisfied one can upload their respective bills and apply for refunds</a:t>
            </a:r>
            <a:endParaRPr lang="en-IN" sz="1900" dirty="0"/>
          </a:p>
        </p:txBody>
      </p:sp>
    </p:spTree>
    <p:extLst>
      <p:ext uri="{BB962C8B-B14F-4D97-AF65-F5344CB8AC3E}">
        <p14:creationId xmlns:p14="http://schemas.microsoft.com/office/powerpoint/2010/main" val="18284287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rotWithShape="1">
          <a:blip r:embed="rId2"/>
          <a:srcRect b="41128"/>
          <a:stretch/>
        </p:blipFill>
        <p:spPr>
          <a:xfrm>
            <a:off x="2321496" y="610806"/>
            <a:ext cx="7517448" cy="1922081"/>
          </a:xfrm>
          <a:prstGeom prst="rect">
            <a:avLst/>
          </a:prstGeom>
          <a:ln>
            <a:noFill/>
          </a:ln>
        </p:spPr>
      </p:pic>
      <p:pic>
        <p:nvPicPr>
          <p:cNvPr id="5" name="Picture 4"/>
          <p:cNvPicPr/>
          <p:nvPr/>
        </p:nvPicPr>
        <p:blipFill>
          <a:blip r:embed="rId3"/>
          <a:stretch/>
        </p:blipFill>
        <p:spPr>
          <a:xfrm>
            <a:off x="2654712" y="3122358"/>
            <a:ext cx="6851015" cy="3063875"/>
          </a:xfrm>
          <a:prstGeom prst="rect">
            <a:avLst/>
          </a:prstGeom>
          <a:ln>
            <a:noFill/>
          </a:ln>
        </p:spPr>
      </p:pic>
    </p:spTree>
    <p:extLst>
      <p:ext uri="{BB962C8B-B14F-4D97-AF65-F5344CB8AC3E}">
        <p14:creationId xmlns:p14="http://schemas.microsoft.com/office/powerpoint/2010/main" val="172913967"/>
      </p:ext>
    </p:extLst>
  </p:cSld>
  <p:clrMapOvr>
    <a:masterClrMapping/>
  </p:clrMapOvr>
</p:sld>
</file>

<file path=ppt/theme/theme1.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4D1434"/>
      </a:accent1>
      <a:accent2>
        <a:srgbClr val="903163"/>
      </a:accent2>
      <a:accent3>
        <a:srgbClr val="B2324B"/>
      </a:accent3>
      <a:accent4>
        <a:srgbClr val="969FA7"/>
      </a:accent4>
      <a:accent5>
        <a:srgbClr val="66B1CE"/>
      </a:accent5>
      <a:accent6>
        <a:srgbClr val="40619D"/>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C21699FF-00E4-43C8-BBCC-D7E5536C3717}"/>
    </a:ext>
  </a:extLst>
</a:theme>
</file>

<file path=docProps/app.xml><?xml version="1.0" encoding="utf-8"?>
<Properties xmlns="http://schemas.openxmlformats.org/officeDocument/2006/extended-properties" xmlns:vt="http://schemas.openxmlformats.org/officeDocument/2006/docPropsVTypes">
  <Template>TM03457464[[fn=Dividend]]</Template>
  <TotalTime>305</TotalTime>
  <Words>803</Words>
  <Application>Microsoft Office PowerPoint</Application>
  <PresentationFormat>Widescreen</PresentationFormat>
  <Paragraphs>45</Paragraphs>
  <Slides>16</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vt:i4>
      </vt:variant>
    </vt:vector>
  </HeadingPairs>
  <TitlesOfParts>
    <vt:vector size="23" baseType="lpstr">
      <vt:lpstr>Arial</vt:lpstr>
      <vt:lpstr>Calibri</vt:lpstr>
      <vt:lpstr>Gill Sans MT</vt:lpstr>
      <vt:lpstr>Times New Roman</vt:lpstr>
      <vt:lpstr>Wingdings</vt:lpstr>
      <vt:lpstr>Wingdings 2</vt:lpstr>
      <vt:lpstr>Dividend</vt:lpstr>
      <vt:lpstr>Internship presentation </vt:lpstr>
      <vt:lpstr> </vt:lpstr>
      <vt:lpstr>        Week 1 </vt:lpstr>
      <vt:lpstr>PowerPoint Presentation</vt:lpstr>
      <vt:lpstr>         WEEK 2</vt:lpstr>
      <vt:lpstr>          WEEk 3</vt:lpstr>
      <vt:lpstr>PowerPoint Presentation</vt:lpstr>
      <vt:lpstr>         WEEK 4</vt:lpstr>
      <vt:lpstr>PowerPoint Presentation</vt:lpstr>
      <vt:lpstr>PowerPoint Presentation</vt:lpstr>
      <vt:lpstr>PowerPoint Presentation</vt:lpstr>
      <vt:lpstr>                      Week 5</vt:lpstr>
      <vt:lpstr>PowerPoint Presentation</vt:lpstr>
      <vt:lpstr>         Week 6</vt:lpstr>
      <vt:lpstr>PowerPoint Presentation</vt:lpstr>
      <vt:lpstr>        Conclusion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hg.kushagra@gmail.com</dc:creator>
  <cp:lastModifiedBy>hg.kushagra@gmail.com</cp:lastModifiedBy>
  <cp:revision>23</cp:revision>
  <dcterms:created xsi:type="dcterms:W3CDTF">2019-07-05T04:43:58Z</dcterms:created>
  <dcterms:modified xsi:type="dcterms:W3CDTF">2019-07-05T09:48:59Z</dcterms:modified>
</cp:coreProperties>
</file>